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SALOMÃO EDIFICOU </a:t>
            </a:r>
            <a:br>
              <a:rPr lang="pt-BR" dirty="0"/>
            </a:br>
            <a:r>
              <a:rPr lang="pt-BR" dirty="0"/>
              <a:t>UMA CASA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SALOMÃO EDIFICOU UMA CASA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Salomão edificou uma </a:t>
            </a:r>
          </a:p>
          <a:p>
            <a:r>
              <a:rPr lang="pt-BR" dirty="0"/>
              <a:t>casa ao Senhor. </a:t>
            </a:r>
          </a:p>
          <a:p>
            <a:r>
              <a:rPr lang="pt-BR" dirty="0"/>
              <a:t>Tijolinho, tijolinho,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SALOMÃO EDIFICOU UMA CASA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parede aumentou; </a:t>
            </a:r>
          </a:p>
          <a:p>
            <a:r>
              <a:rPr lang="pt-BR" dirty="0"/>
              <a:t>Tijolinho, tijolinho,</a:t>
            </a:r>
          </a:p>
          <a:p>
            <a:r>
              <a:rPr lang="pt-BR" dirty="0"/>
              <a:t> pronta a casa então ficou.</a:t>
            </a:r>
          </a:p>
        </p:txBody>
      </p:sp>
    </p:spTree>
    <p:extLst>
      <p:ext uri="{BB962C8B-B14F-4D97-AF65-F5344CB8AC3E}">
        <p14:creationId xmlns:p14="http://schemas.microsoft.com/office/powerpoint/2010/main" val="2282471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39</Words>
  <Application>Microsoft Office PowerPoint</Application>
  <PresentationFormat>Apresentação na tela (16:9)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SALOMÃO EDIFICOU  UMA CASA</vt:lpstr>
      <vt:lpstr>SALOMÃO EDIFICOU UMA CASA</vt:lpstr>
      <vt:lpstr>SALOMÃO EDIFICOU UMA CASA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2019-06-12T23:22:08Z</dcterms:modified>
</cp:coreProperties>
</file>

<file path=docProps/thumbnail.jpeg>
</file>